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6.12.1.0-->
<p:presentation xmlns:r="http://schemas.openxmlformats.org/officeDocument/2006/relationships" xmlns:a="http://schemas.openxmlformats.org/drawingml/2006/main" xmlns:p="http://schemas.openxmlformats.org/presentationml/2006/main" rtl="1" saveSubsetFonts="1">
  <p:sldMasterIdLst>
    <p:sldMasterId id="2147483660" r:id="rId1"/>
  </p:sld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photoAlbum/>
  <p:custDataLst>
    <p:tags r:id="rId11"/>
  </p:custDataLst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70" d="100"/>
          <a:sy n="70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0" d="100"/>
          <a:sy n="0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9.xml" /><Relationship Id="rId11" Type="http://schemas.openxmlformats.org/officeDocument/2006/relationships/tags" Target="tags/tag1.xml" /><Relationship Id="rId12" Type="http://schemas.openxmlformats.org/officeDocument/2006/relationships/presProps" Target="presProps.xml" /><Relationship Id="rId13" Type="http://schemas.openxmlformats.org/officeDocument/2006/relationships/viewProps" Target="viewProps.xml" /><Relationship Id="rId14" Type="http://schemas.openxmlformats.org/officeDocument/2006/relationships/theme" Target="theme/theme1.xml" /><Relationship Id="rId15" Type="http://schemas.openxmlformats.org/officeDocument/2006/relationships/tableStyles" Target="tableStyles.xml" /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30812-3AA7-4C52-B117-35D5609CD5F8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6A025-C871-4B0F-B74C-940E4B1B0E0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62128271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30812-3AA7-4C52-B117-35D5609CD5F8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6A025-C871-4B0F-B74C-940E4B1B0E0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95089294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30812-3AA7-4C52-B117-35D5609CD5F8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6A025-C871-4B0F-B74C-940E4B1B0E0D}" type="slidenum">
              <a:rPr lang="ar-EG" smtClean="0"/>
              <a:t>‹#›</a:t>
            </a:fld>
            <a:endParaRPr lang="ar-EG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50136001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30812-3AA7-4C52-B117-35D5609CD5F8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6A025-C871-4B0F-B74C-940E4B1B0E0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457041964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30812-3AA7-4C52-B117-35D5609CD5F8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6A025-C871-4B0F-B74C-940E4B1B0E0D}" type="slidenum">
              <a:rPr lang="ar-EG" smtClean="0"/>
              <a:t>‹#›</a:t>
            </a:fld>
            <a:endParaRPr lang="ar-EG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84905254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30812-3AA7-4C52-B117-35D5609CD5F8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6A025-C871-4B0F-B74C-940E4B1B0E0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25549899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30812-3AA7-4C52-B117-35D5609CD5F8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6A025-C871-4B0F-B74C-940E4B1B0E0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16434798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30812-3AA7-4C52-B117-35D5609CD5F8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6A025-C871-4B0F-B74C-940E4B1B0E0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27353871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30812-3AA7-4C52-B117-35D5609CD5F8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6A025-C871-4B0F-B74C-940E4B1B0E0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24375033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30812-3AA7-4C52-B117-35D5609CD5F8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6A025-C871-4B0F-B74C-940E4B1B0E0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036013258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30812-3AA7-4C52-B117-35D5609CD5F8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6A025-C871-4B0F-B74C-940E4B1B0E0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06546280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30812-3AA7-4C52-B117-35D5609CD5F8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6A025-C871-4B0F-B74C-940E4B1B0E0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23262849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30812-3AA7-4C52-B117-35D5609CD5F8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6A025-C871-4B0F-B74C-940E4B1B0E0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10108949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30812-3AA7-4C52-B117-35D5609CD5F8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6A025-C871-4B0F-B74C-940E4B1B0E0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133304811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30812-3AA7-4C52-B117-35D5609CD5F8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6A025-C871-4B0F-B74C-940E4B1B0E0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606620829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30812-3AA7-4C52-B117-35D5609CD5F8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6A025-C871-4B0F-B74C-940E4B1B0E0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891073236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slideLayout" Target="../slideLayouts/slideLayout14.xml" /><Relationship Id="rId15" Type="http://schemas.openxmlformats.org/officeDocument/2006/relationships/slideLayout" Target="../slideLayouts/slideLayout15.xml" /><Relationship Id="rId16" Type="http://schemas.openxmlformats.org/officeDocument/2006/relationships/slideLayout" Target="../slideLayouts/slideLayout16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830812-3AA7-4C52-B117-35D5609CD5F8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466A025-C871-4B0F-B74C-940E4B1B0E0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118389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/>
  <p:timing/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2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3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4.jpe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5.jpe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6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7.jpe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8.jpe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9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1823"/>
            <a:ext cx="12192000" cy="690982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28799" y="3403088"/>
            <a:ext cx="10235822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40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dvertisingBold" pitchFamily="2" charset="-78"/>
              </a:rPr>
              <a:t>مادة اقتصاديات المعلومات</a:t>
            </a:r>
          </a:p>
          <a:p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المحاضرة </a:t>
            </a:r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الاولي ج 1</a:t>
            </a:r>
            <a:endParaRPr lang="ar-EG" sz="4400" smtClean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e_AlMateen" panose="02060803050605020204" pitchFamily="18" charset="-78"/>
              <a:cs typeface="ae_AlMateen" panose="02060803050605020204" pitchFamily="18" charset="-78"/>
            </a:endParaRPr>
          </a:p>
          <a:p>
            <a:r>
              <a:rPr lang="ar-EG" sz="4400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الفرقة </a:t>
            </a:r>
            <a:r>
              <a:rPr lang="ar-EG" sz="440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الرابعة – قسم المكتبات والمعلومات</a:t>
            </a:r>
          </a:p>
          <a:p>
            <a:pPr algn="ctr"/>
            <a:r>
              <a:rPr lang="ar-EG" sz="480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د.ايمان احمد طه</a:t>
            </a:r>
          </a:p>
        </p:txBody>
      </p:sp>
    </p:spTree>
    <p:extLst>
      <p:ext uri="{BB962C8B-B14F-4D97-AF65-F5344CB8AC3E}">
        <p14:creationId xmlns:p14="http://schemas.microsoft.com/office/powerpoint/2010/main" val="400293806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1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948650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2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5897167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3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14574633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4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56460773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5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2563170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6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72170779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7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09237143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8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38758924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17.01.13"/>
  <p:tag name="AS_TITLE" val="Aspose.Slides for .NET 4.0"/>
  <p:tag name="AS_VERSION" val="16.12.1.0"/>
</p:tagLst>
</file>

<file path=ppt/theme/theme1.xml><?xml version="1.0" encoding="utf-8"?>
<a:theme xmlns:r="http://schemas.openxmlformats.org/officeDocument/2006/relationships"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Arial"/>
        <a:cs typeface="Arial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Arial"/>
        <a:cs typeface="Arial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Facet</Template>
  <Company/>
  <PresentationFormat>Widescreen</PresentationFormat>
  <Paragraphs>4</Paragraphs>
  <Slides>9</Slides>
  <Notes>0</Notes>
  <TotalTime>1</TotalTime>
  <HiddenSlides>0</HiddenSlides>
  <MMClips>0</MMClips>
  <ScaleCrop>0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baseType="lpstr" size="10">
      <vt:lpstr>Facet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0</LinksUpToDate>
  <SharedDoc>0</SharedDoc>
  <HyperlinksChanged>0</HyperlinksChanged>
  <Application>Aspose.Slides for .NET</Application>
  <AppVersion>16.1201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Presentation</dc:title>
  <dc:creator>malekmohamed2016@hotmail.com</dc:creator>
  <cp:lastModifiedBy>malekmohamed2016@hotmail.com</cp:lastModifiedBy>
  <cp:revision>1</cp:revision>
  <dcterms:created xsi:type="dcterms:W3CDTF">2020-03-21T23:33:43Z</dcterms:created>
  <dcterms:modified xsi:type="dcterms:W3CDTF">2020-03-22T23:43:54Z</dcterms:modified>
</cp:coreProperties>
</file>